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78B58-5740-F04A-9AA8-F9C789FB3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943688-2B25-7E49-A42D-E742F74BE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4C5A9F-7772-6F46-A898-C8D438D52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FB0336-F044-6746-8807-00489AF9B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9A07C9-817D-0E4E-8E9A-38F2512AF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44664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4D8EB-6A75-DB47-B779-D4663BC2C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687A59-310B-7042-9008-33A792FF5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44A6AD-60E8-2B4E-A149-BF01346D0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8320EE-E4BD-274B-810B-CC1ACCC0E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CBAC2C-4683-1445-9352-5B7BAB396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90144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5403F7-BA1B-0543-98FB-72D4D6259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556FBA-688D-7840-8919-2E91E5FBC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B66A7F-A54F-C643-ADE1-6D4F67CC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4F9BC1-EE1C-AF45-8D1E-B7C76B82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E7A08F-47FA-274D-AB09-0699C7A1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554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9179C-7048-EE4B-88E0-807BC1F58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FE3D2-F409-864F-B82F-D7156111A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928430-84CF-354D-8641-526EAEC07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C3F711-44C9-8147-92CD-4C690F06F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E51498-8B58-DB43-BC30-EF85C2CEB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AA697E-E5E3-9446-BEA3-37FE0BEB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180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76011-918C-2B44-920C-0B9C9F658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366F8B-E00F-A746-BFB9-60D89564F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07E35C8-5E81-BE48-8047-2345265EB5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D5BB1A2-EE93-E04C-A47E-1ED9B8683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E124399-CFF8-1441-8770-0583437CA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D0A2B39-4D39-BE43-B6D6-C15D55B2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1720087-260E-E24D-A04E-C081FFE65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1931B3-7CE7-1B45-B832-F83239C01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0389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8ADDF-DBDB-DC44-BDCF-08479B5DA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0BC8F2A-B6F0-5E4B-AF2A-2BC1AC18B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1ED72-6B04-EB40-BE97-646268DC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0B633A-76BF-C141-AF24-89EF77333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93706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1B5DDB1-FC18-5E48-84D9-2E1772CDB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FD42294-46EF-0642-9051-105980E91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D00F36-6733-C24F-8ECD-074493598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680043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941E5-A02F-D944-BD0C-F96BBF0AA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5AD2BA-9DD6-2F43-AB4B-63E84206C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548070-C458-034E-BCAA-48AEA95FE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CF0676-50F5-FA43-BAAE-CCA54C94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419E4C-AB30-5140-A42E-22ECEB502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20FFA2-7C39-5142-A822-69B6C1D2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8941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2173FE-9E26-2747-B8D9-625C9E440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51F657D-4B93-BC4E-9297-E4F7A731B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C090D6-09EB-5740-AB52-050CBE365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E9ED7D-84F9-C34B-8F75-D3BDBF17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4941C5-FA36-6D48-A934-B880ABDFA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9BC218-6EDE-EA4C-BBCA-5CE9CF5F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3735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75342-DDE3-FB4B-A209-D95D3DE6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514198-F3FE-E44B-9EB0-B33DCCF90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F5571A-6570-9A48-A4E5-DF7A2D5EE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91696D-81B2-8F42-AF48-D6814D4E0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B0A09E-6345-4143-B27D-BA76B5913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20580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10B13E-FEA8-1C4A-B460-88F8B9113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11B528-B194-1B40-B558-51E44A6AC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333934-9265-964D-9623-C0D3D664B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BF635B-4DDB-604E-AC5B-5D8F7C644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9E9470-D443-834E-8602-6A0501E09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57513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F9A1D76-1C5D-0C44-BE4E-1FB38134A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9355B9-5A3E-C441-82BD-245F81E2E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FEB6BA-1CB6-664B-9D29-4C544E6C60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B763F-E04C-A541-914A-E4E68B2CE91F}" type="datetimeFigureOut">
              <a:rPr lang="es-BO" smtClean="0"/>
              <a:t>10/2/24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3893D1-E867-054F-BF83-E1230C55D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C6403F-65C8-4D4C-8F20-12760976B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5B88F-DDC0-4441-8A2E-708CEC26979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4904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A28D791-123A-374E-B0C9-A6B009D48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31756" cy="481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947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</cp:revision>
  <dcterms:created xsi:type="dcterms:W3CDTF">2024-02-10T18:15:56Z</dcterms:created>
  <dcterms:modified xsi:type="dcterms:W3CDTF">2024-02-10T18:17:11Z</dcterms:modified>
</cp:coreProperties>
</file>